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3C59F6-6485-2240-873E-EF426B8AF8A6}" v="16" dt="2025-10-17T12:17:47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/>
    <p:restoredTop sz="80994"/>
  </p:normalViewPr>
  <p:slideViewPr>
    <p:cSldViewPr snapToGrid="0" showGuides="1">
      <p:cViewPr varScale="1">
        <p:scale>
          <a:sx n="73" d="100"/>
          <a:sy n="73" d="100"/>
        </p:scale>
        <p:origin x="1336" y="4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eng Grace Ma" userId="2650f398-7847-43d6-81ac-32cf41ea0432" providerId="ADAL" clId="{0599D6EC-C2D2-54D0-B4A5-2709BB887E0C}"/>
    <pc:docChg chg="undo custSel addSld modSld">
      <pc:chgData name="Zheng Grace Ma" userId="2650f398-7847-43d6-81ac-32cf41ea0432" providerId="ADAL" clId="{0599D6EC-C2D2-54D0-B4A5-2709BB887E0C}" dt="2025-10-17T12:18:37.209" v="139" actId="20577"/>
      <pc:docMkLst>
        <pc:docMk/>
      </pc:docMkLst>
      <pc:sldChg chg="addSp delSp modSp mod">
        <pc:chgData name="Zheng Grace Ma" userId="2650f398-7847-43d6-81ac-32cf41ea0432" providerId="ADAL" clId="{0599D6EC-C2D2-54D0-B4A5-2709BB887E0C}" dt="2025-10-17T11:44:06.022" v="21" actId="207"/>
        <pc:sldMkLst>
          <pc:docMk/>
          <pc:sldMk cId="3110489664" sldId="256"/>
        </pc:sldMkLst>
        <pc:spChg chg="mod">
          <ac:chgData name="Zheng Grace Ma" userId="2650f398-7847-43d6-81ac-32cf41ea0432" providerId="ADAL" clId="{0599D6EC-C2D2-54D0-B4A5-2709BB887E0C}" dt="2025-10-17T11:44:06.022" v="21" actId="207"/>
          <ac:spMkLst>
            <pc:docMk/>
            <pc:sldMk cId="3110489664" sldId="256"/>
            <ac:spMk id="4" creationId="{87312FE9-85FE-9A4E-2266-1AC9EDF50451}"/>
          </ac:spMkLst>
        </pc:spChg>
        <pc:picChg chg="add mod">
          <ac:chgData name="Zheng Grace Ma" userId="2650f398-7847-43d6-81ac-32cf41ea0432" providerId="ADAL" clId="{0599D6EC-C2D2-54D0-B4A5-2709BB887E0C}" dt="2025-10-17T11:44:02.322" v="20" actId="1076"/>
          <ac:picMkLst>
            <pc:docMk/>
            <pc:sldMk cId="3110489664" sldId="256"/>
            <ac:picMk id="5" creationId="{AC286C68-B897-6EA3-7533-D875A501C21A}"/>
          </ac:picMkLst>
        </pc:picChg>
        <pc:picChg chg="del">
          <ac:chgData name="Zheng Grace Ma" userId="2650f398-7847-43d6-81ac-32cf41ea0432" providerId="ADAL" clId="{0599D6EC-C2D2-54D0-B4A5-2709BB887E0C}" dt="2025-10-17T11:42:38.538" v="4" actId="478"/>
          <ac:picMkLst>
            <pc:docMk/>
            <pc:sldMk cId="3110489664" sldId="256"/>
            <ac:picMk id="9" creationId="{D08B1A11-927A-37C8-69A0-25FAA1DE44BB}"/>
          </ac:picMkLst>
        </pc:picChg>
      </pc:sldChg>
      <pc:sldChg chg="addSp delSp modSp mod">
        <pc:chgData name="Zheng Grace Ma" userId="2650f398-7847-43d6-81ac-32cf41ea0432" providerId="ADAL" clId="{0599D6EC-C2D2-54D0-B4A5-2709BB887E0C}" dt="2025-10-17T11:48:49.443" v="27" actId="123"/>
        <pc:sldMkLst>
          <pc:docMk/>
          <pc:sldMk cId="251159637" sldId="257"/>
        </pc:sldMkLst>
        <pc:spChg chg="mod">
          <ac:chgData name="Zheng Grace Ma" userId="2650f398-7847-43d6-81ac-32cf41ea0432" providerId="ADAL" clId="{0599D6EC-C2D2-54D0-B4A5-2709BB887E0C}" dt="2025-10-17T11:48:49.443" v="27" actId="123"/>
          <ac:spMkLst>
            <pc:docMk/>
            <pc:sldMk cId="251159637" sldId="257"/>
            <ac:spMk id="3" creationId="{418E0210-7136-2F6E-D312-4A49A35F4F25}"/>
          </ac:spMkLst>
        </pc:spChg>
        <pc:spChg chg="add mod">
          <ac:chgData name="Zheng Grace Ma" userId="2650f398-7847-43d6-81ac-32cf41ea0432" providerId="ADAL" clId="{0599D6EC-C2D2-54D0-B4A5-2709BB887E0C}" dt="2025-10-17T11:43:54.393" v="17" actId="1076"/>
          <ac:spMkLst>
            <pc:docMk/>
            <pc:sldMk cId="251159637" sldId="257"/>
            <ac:spMk id="5" creationId="{CDD99B82-370F-A30A-0E04-9E809ABCA278}"/>
          </ac:spMkLst>
        </pc:spChg>
        <pc:spChg chg="add">
          <ac:chgData name="Zheng Grace Ma" userId="2650f398-7847-43d6-81ac-32cf41ea0432" providerId="ADAL" clId="{0599D6EC-C2D2-54D0-B4A5-2709BB887E0C}" dt="2025-10-17T11:47:52.345" v="25"/>
          <ac:spMkLst>
            <pc:docMk/>
            <pc:sldMk cId="251159637" sldId="257"/>
            <ac:spMk id="6" creationId="{8D726596-6EEC-01AE-DDB8-CD74671C07C8}"/>
          </ac:spMkLst>
        </pc:spChg>
        <pc:picChg chg="del">
          <ac:chgData name="Zheng Grace Ma" userId="2650f398-7847-43d6-81ac-32cf41ea0432" providerId="ADAL" clId="{0599D6EC-C2D2-54D0-B4A5-2709BB887E0C}" dt="2025-10-17T11:43:56.882" v="18" actId="21"/>
          <ac:picMkLst>
            <pc:docMk/>
            <pc:sldMk cId="251159637" sldId="257"/>
            <ac:picMk id="4" creationId="{DECF2A0D-57FC-50F7-7560-E56616DEFEAE}"/>
          </ac:picMkLst>
        </pc:picChg>
      </pc:sldChg>
      <pc:sldChg chg="addSp delSp modSp mod">
        <pc:chgData name="Zheng Grace Ma" userId="2650f398-7847-43d6-81ac-32cf41ea0432" providerId="ADAL" clId="{0599D6EC-C2D2-54D0-B4A5-2709BB887E0C}" dt="2025-10-17T11:50:23.150" v="30"/>
        <pc:sldMkLst>
          <pc:docMk/>
          <pc:sldMk cId="894000275" sldId="258"/>
        </pc:sldMkLst>
        <pc:spChg chg="mod">
          <ac:chgData name="Zheng Grace Ma" userId="2650f398-7847-43d6-81ac-32cf41ea0432" providerId="ADAL" clId="{0599D6EC-C2D2-54D0-B4A5-2709BB887E0C}" dt="2025-10-17T11:50:09.889" v="29"/>
          <ac:spMkLst>
            <pc:docMk/>
            <pc:sldMk cId="894000275" sldId="258"/>
            <ac:spMk id="2" creationId="{999CF0F9-B6F5-39A6-AA9F-BF72E9D01272}"/>
          </ac:spMkLst>
        </pc:spChg>
        <pc:spChg chg="mod">
          <ac:chgData name="Zheng Grace Ma" userId="2650f398-7847-43d6-81ac-32cf41ea0432" providerId="ADAL" clId="{0599D6EC-C2D2-54D0-B4A5-2709BB887E0C}" dt="2025-10-17T11:50:23.150" v="30"/>
          <ac:spMkLst>
            <pc:docMk/>
            <pc:sldMk cId="894000275" sldId="258"/>
            <ac:spMk id="3" creationId="{058B6E0A-48C9-7E10-EFFF-3BCD9ADA0F2C}"/>
          </ac:spMkLst>
        </pc:spChg>
        <pc:spChg chg="add mod">
          <ac:chgData name="Zheng Grace Ma" userId="2650f398-7847-43d6-81ac-32cf41ea0432" providerId="ADAL" clId="{0599D6EC-C2D2-54D0-B4A5-2709BB887E0C}" dt="2025-10-17T11:44:12.014" v="23"/>
          <ac:spMkLst>
            <pc:docMk/>
            <pc:sldMk cId="894000275" sldId="258"/>
            <ac:spMk id="4" creationId="{A5BE132B-66EF-7481-ACF4-E511FFE78639}"/>
          </ac:spMkLst>
        </pc:spChg>
        <pc:picChg chg="del">
          <ac:chgData name="Zheng Grace Ma" userId="2650f398-7847-43d6-81ac-32cf41ea0432" providerId="ADAL" clId="{0599D6EC-C2D2-54D0-B4A5-2709BB887E0C}" dt="2025-10-17T11:44:11.496" v="22" actId="478"/>
          <ac:picMkLst>
            <pc:docMk/>
            <pc:sldMk cId="894000275" sldId="258"/>
            <ac:picMk id="5" creationId="{3E092248-FE41-B560-23AA-158511531F6A}"/>
          </ac:picMkLst>
        </pc:picChg>
      </pc:sldChg>
      <pc:sldChg chg="modSp new mod">
        <pc:chgData name="Zheng Grace Ma" userId="2650f398-7847-43d6-81ac-32cf41ea0432" providerId="ADAL" clId="{0599D6EC-C2D2-54D0-B4A5-2709BB887E0C}" dt="2025-10-17T12:11:31.755" v="68" actId="27636"/>
        <pc:sldMkLst>
          <pc:docMk/>
          <pc:sldMk cId="1150972057" sldId="259"/>
        </pc:sldMkLst>
        <pc:spChg chg="mod">
          <ac:chgData name="Zheng Grace Ma" userId="2650f398-7847-43d6-81ac-32cf41ea0432" providerId="ADAL" clId="{0599D6EC-C2D2-54D0-B4A5-2709BB887E0C}" dt="2025-10-17T12:10:21.083" v="32" actId="255"/>
          <ac:spMkLst>
            <pc:docMk/>
            <pc:sldMk cId="1150972057" sldId="259"/>
            <ac:spMk id="2" creationId="{8B5CE578-F47C-7A85-F9E9-3E912122BEBD}"/>
          </ac:spMkLst>
        </pc:spChg>
        <pc:spChg chg="mod">
          <ac:chgData name="Zheng Grace Ma" userId="2650f398-7847-43d6-81ac-32cf41ea0432" providerId="ADAL" clId="{0599D6EC-C2D2-54D0-B4A5-2709BB887E0C}" dt="2025-10-17T12:11:31.755" v="68" actId="27636"/>
          <ac:spMkLst>
            <pc:docMk/>
            <pc:sldMk cId="1150972057" sldId="259"/>
            <ac:spMk id="3" creationId="{750C3146-E55A-D08F-4EAE-073A960249B2}"/>
          </ac:spMkLst>
        </pc:spChg>
      </pc:sldChg>
      <pc:sldChg chg="modSp new mod">
        <pc:chgData name="Zheng Grace Ma" userId="2650f398-7847-43d6-81ac-32cf41ea0432" providerId="ADAL" clId="{0599D6EC-C2D2-54D0-B4A5-2709BB887E0C}" dt="2025-10-17T12:18:37.209" v="139" actId="20577"/>
        <pc:sldMkLst>
          <pc:docMk/>
          <pc:sldMk cId="3304686555" sldId="260"/>
        </pc:sldMkLst>
        <pc:spChg chg="mod">
          <ac:chgData name="Zheng Grace Ma" userId="2650f398-7847-43d6-81ac-32cf41ea0432" providerId="ADAL" clId="{0599D6EC-C2D2-54D0-B4A5-2709BB887E0C}" dt="2025-10-17T12:16:40.437" v="87" actId="14100"/>
          <ac:spMkLst>
            <pc:docMk/>
            <pc:sldMk cId="3304686555" sldId="260"/>
            <ac:spMk id="2" creationId="{A9E13A5D-409E-5695-F8B0-C36916C5C1C0}"/>
          </ac:spMkLst>
        </pc:spChg>
        <pc:spChg chg="mod">
          <ac:chgData name="Zheng Grace Ma" userId="2650f398-7847-43d6-81ac-32cf41ea0432" providerId="ADAL" clId="{0599D6EC-C2D2-54D0-B4A5-2709BB887E0C}" dt="2025-10-17T12:18:37.209" v="139" actId="20577"/>
          <ac:spMkLst>
            <pc:docMk/>
            <pc:sldMk cId="3304686555" sldId="260"/>
            <ac:spMk id="3" creationId="{583DB711-9CB0-07B3-7749-EDC49935E32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7B4FA-FD3A-CC45-87E7-4519FEFFA1F6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6ECA2-6A3D-3A48-8FC8-724FD6135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92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66ECA2-6A3D-3A48-8FC8-724FD61351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51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www.dropbox.com</a:t>
            </a:r>
            <a:r>
              <a:rPr lang="en-US" dirty="0"/>
              <a:t>/request/me1JiA8oSabqGjh1TS6Y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66ECA2-6A3D-3A48-8FC8-724FD61351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272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79C8D-DC3A-9589-A19F-97B821074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FB7E2-DF9C-4A30-C599-C75B87D7B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8D5A0-C1B2-76B9-0397-0665FBFD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0831A-1935-3ED4-C778-68163A468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AA0B-C732-49EC-CFCA-E06906F8B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15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AEF95-56AE-54E7-FEAF-AD5911F87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938C8-779B-1FEA-36BB-9E3F1693F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481BF-C5F9-A3C0-966A-3616071B2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E2B62-B708-5753-6A37-705FFC5A8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8655E-21FA-E741-52E3-1080B3CDD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2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16436A-9B5F-33A7-5EC1-37478B72B6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157DE4-C89C-0634-E71D-798637E2E7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95431-47FD-280D-80A4-A7B54F9D7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6952E-9BC1-AF19-F3E5-A965BDF29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D6B86-22F6-1995-32EB-B220438F6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8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25B6A-BBD2-2E8E-12A6-22C90CE01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EAA8B-F0B5-1FAF-115D-3BA36BFC4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7172D-7D2C-D3AB-4491-C38597FFF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D97DE-5121-1735-3397-74BDAE836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02C7A-2A3D-8244-CC16-B522DEAB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7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B8AF0-8C30-FB90-CE9D-9C4F3A26E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AABC-A9D0-4022-BC35-37DFD7A7E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9CAE0-5687-B72F-F99A-26C402FC0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4C57A-70F5-3287-BF90-F592C1FA5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A1804-AFB5-156F-66C5-EB6712EE2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14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FEE46-7491-AACF-FFB7-C9106D86A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8B1C2-D8D8-5F5B-601B-8D1D18818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A3340-5C24-C9CD-9AB9-FFDE6BC6F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0185DA-29F9-48F1-2DBA-6462BC299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A72D2-3C9D-7EA1-7C09-D8A609E93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65EF66-C45A-AD3D-FD7A-F018C2E34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3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FC118-89FF-51C0-8A1E-45FBE405D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B0CDA-7E5D-B827-82C0-9787B8A42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49BEA-78B6-CD38-2E2F-3037B6902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A0ECBD-E1CE-75D2-ACCD-67DD6E2DD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2874F3-4CAA-9369-E64B-61104A928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655C47-50EC-02AF-16D1-957B28526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69659A-1F80-B259-700B-5463A4F44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BF2CA2-F665-E36A-5EC9-082C2E4D6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2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EC5F8-91C3-28AD-0375-A30E5B625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6F5E74-3182-CA5D-A959-121C55300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6A12AE-6628-25EF-DF2F-E78F671B8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D15FA5-8F24-C145-273C-9F281F7F4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11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C305B-CBE8-4EE8-A1B7-866ACF72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5B2816-EECE-EE3F-86A4-C3916471F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381A40-2741-7670-0D32-E56252CB7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79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98AC1-E5A2-03FB-74C0-9F1DC1F5B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0CBC9-C6A4-FB4D-BF90-00666328A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3707C-35F0-19A1-3AFB-157F4BE9D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68EE1-D526-4483-8F60-0CE961BBA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A4A195-4044-B0F0-7211-EEC1FF0B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71BF4-A1ED-7116-3912-329900175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7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9003D-CDA1-65EE-457E-4E09B6639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40F89-D3CC-8091-B191-21C24D2BF9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D18F7-2587-7176-97BA-E742F158C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003AA3-E4A1-10A6-13A4-7743CA1A7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275E3-4FC1-DF66-6063-F6C632B79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96ABF-56DE-3DCE-80D8-BCA2B084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0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E78A93-5C4C-ACE2-E019-965C81E9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004B0E-EDD5-F8E1-6F9D-3945449EF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7F8FC-6A25-CB54-C4D3-3A95E402A7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D68CA-B2F1-4DCA-802A-6E96F6E5AC7E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A57E8-8224-3362-9EF3-E628DE813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A1F9A-6A1D-B2E2-F9B3-E2D5E0E004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A39B6-A0C7-479E-8396-A6E2301BC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8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request/me1JiA8oSabqGjh1TS6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pbox.com/request/me1JiA8oSabqGjh1TS6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35F41-7BE2-7C9E-A986-50FE06519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81449"/>
            <a:ext cx="9144000" cy="1728513"/>
          </a:xfrm>
        </p:spPr>
        <p:txBody>
          <a:bodyPr/>
          <a:lstStyle/>
          <a:p>
            <a:r>
              <a:rPr lang="en-US" dirty="0"/>
              <a:t>Paper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F09361-E602-D3AB-9E1A-72CD795A4D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names</a:t>
            </a:r>
          </a:p>
          <a:p>
            <a:r>
              <a:rPr lang="en-US" dirty="0"/>
              <a:t>Affiliations</a:t>
            </a: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87312FE9-85FE-9A4E-2266-1AC9EDF50451}"/>
              </a:ext>
            </a:extLst>
          </p:cNvPr>
          <p:cNvSpPr txBox="1"/>
          <p:nvPr/>
        </p:nvSpPr>
        <p:spPr bwMode="auto">
          <a:xfrm>
            <a:off x="0" y="124302"/>
            <a:ext cx="1219200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427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855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4282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709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7137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8564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9991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1419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3600" dirty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nton"/>
              </a:rPr>
              <a:t>Energy </a:t>
            </a:r>
            <a:r>
              <a:rPr lang="da-DK" sz="3600" dirty="0" err="1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nton"/>
              </a:rPr>
              <a:t>Informatics</a:t>
            </a:r>
            <a:r>
              <a:rPr lang="da-DK" sz="3600" dirty="0" err="1">
                <a:ln w="3175">
                  <a:noFill/>
                </a:ln>
                <a:solidFill>
                  <a:srgbClr val="FF0000"/>
                </a:solidFill>
                <a:latin typeface="Anton"/>
              </a:rPr>
              <a:t>.Academy</a:t>
            </a:r>
            <a:r>
              <a:rPr lang="da-DK" sz="3600" dirty="0">
                <a:ln w="3175">
                  <a:noFill/>
                </a:ln>
                <a:solidFill>
                  <a:srgbClr val="FF0000"/>
                </a:solidFill>
                <a:latin typeface="Anton"/>
              </a:rPr>
              <a:t> </a:t>
            </a:r>
            <a:r>
              <a:rPr lang="da-DK" sz="3600" dirty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nton"/>
              </a:rPr>
              <a:t>Conference 2025 (EI</a:t>
            </a:r>
            <a:r>
              <a:rPr lang="da-DK" sz="3600" dirty="0">
                <a:ln w="3175">
                  <a:noFill/>
                </a:ln>
                <a:solidFill>
                  <a:srgbClr val="FF0000"/>
                </a:solidFill>
                <a:latin typeface="Anton"/>
              </a:rPr>
              <a:t>.A </a:t>
            </a:r>
            <a:r>
              <a:rPr lang="da-DK" sz="3600" dirty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nton"/>
              </a:rPr>
              <a:t>2025)</a:t>
            </a:r>
            <a:endParaRPr lang="en-US" sz="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4" descr="A red letter on a black background&#10;&#10;AI-generated content may be incorrect.">
            <a:extLst>
              <a:ext uri="{FF2B5EF4-FFF2-40B4-BE49-F238E27FC236}">
                <a16:creationId xmlns:a16="http://schemas.microsoft.com/office/drawing/2014/main" id="{AC286C68-B897-6EA3-7533-D875A501C2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216" y="6112255"/>
            <a:ext cx="1034188" cy="745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489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A032C-48AB-9351-8FA3-7E42E4BFD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Presentation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E0210-7136-2F6E-D312-4A49A35F4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Long papers:</a:t>
            </a:r>
            <a:r>
              <a:rPr lang="en-US" dirty="0"/>
              <a:t> 20 minutes in total (including presentation and Q&amp;A)</a:t>
            </a:r>
          </a:p>
          <a:p>
            <a:pPr algn="just"/>
            <a:r>
              <a:rPr lang="en-US" b="1" dirty="0"/>
              <a:t>Short papers and abstracts:</a:t>
            </a:r>
            <a:r>
              <a:rPr lang="en-US" dirty="0"/>
              <a:t> 15 minutes in total (including presentation and Q&amp;A)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11">
            <a:extLst>
              <a:ext uri="{FF2B5EF4-FFF2-40B4-BE49-F238E27FC236}">
                <a16:creationId xmlns:a16="http://schemas.microsoft.com/office/drawing/2014/main" id="{CDD99B82-370F-A30A-0E04-9E809ABCA278}"/>
              </a:ext>
            </a:extLst>
          </p:cNvPr>
          <p:cNvSpPr txBox="1"/>
          <p:nvPr/>
        </p:nvSpPr>
        <p:spPr bwMode="auto">
          <a:xfrm>
            <a:off x="5191777" y="6396335"/>
            <a:ext cx="137186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427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855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4282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709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7137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8564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9991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1419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2400" dirty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nton"/>
              </a:rPr>
              <a:t>EI</a:t>
            </a:r>
            <a:r>
              <a:rPr lang="da-DK" sz="2400" dirty="0">
                <a:ln w="3175">
                  <a:noFill/>
                </a:ln>
                <a:solidFill>
                  <a:srgbClr val="FF0000"/>
                </a:solidFill>
                <a:latin typeface="Anton"/>
              </a:rPr>
              <a:t>.A </a:t>
            </a:r>
            <a:r>
              <a:rPr lang="da-DK" sz="2400" dirty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nton"/>
              </a:rPr>
              <a:t>2025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59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CE578-F47C-7A85-F9E9-3E912122B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Instruction for Pre-Recorded Video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C3146-E55A-D08F-4EAE-073A96024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r>
              <a:rPr lang="en-US" dirty="0"/>
              <a:t>All presenters who submit a </a:t>
            </a:r>
            <a:r>
              <a:rPr lang="en-US" b="1" dirty="0"/>
              <a:t>pre-recorded presentation video</a:t>
            </a:r>
            <a:r>
              <a:rPr lang="en-US" dirty="0"/>
              <a:t> are requested to:</a:t>
            </a:r>
          </a:p>
          <a:p>
            <a:pPr lvl="1"/>
            <a:r>
              <a:rPr lang="en-US" b="1" dirty="0"/>
              <a:t>Use the official EI.A 2025 PowerPoint template</a:t>
            </a:r>
            <a:r>
              <a:rPr lang="en-US" dirty="0"/>
              <a:t> for the recording.</a:t>
            </a:r>
          </a:p>
          <a:p>
            <a:pPr lvl="1"/>
            <a:r>
              <a:rPr lang="en-US" b="1" dirty="0"/>
              <a:t>Follow the presentation time requirements:</a:t>
            </a:r>
            <a:endParaRPr lang="en-US" dirty="0"/>
          </a:p>
          <a:p>
            <a:pPr lvl="2"/>
            <a:r>
              <a:rPr lang="en-US" b="1" dirty="0"/>
              <a:t>Long papers:</a:t>
            </a:r>
            <a:r>
              <a:rPr lang="en-US" dirty="0"/>
              <a:t> max. 15 minutes </a:t>
            </a:r>
          </a:p>
          <a:p>
            <a:pPr lvl="2"/>
            <a:r>
              <a:rPr lang="en-US" b="1" dirty="0"/>
              <a:t>Short papers and abstracts:</a:t>
            </a:r>
            <a:r>
              <a:rPr lang="en-US" dirty="0"/>
              <a:t> max. 10 minutes</a:t>
            </a:r>
          </a:p>
          <a:p>
            <a:pPr lvl="1"/>
            <a:r>
              <a:rPr lang="en-US" b="1" dirty="0"/>
              <a:t>Upload your final video (MP4 or MOV, max. 2 GB)</a:t>
            </a:r>
            <a:r>
              <a:rPr lang="en-US" dirty="0"/>
              <a:t> via the following Dropbox link: </a:t>
            </a:r>
            <a:r>
              <a:rPr lang="en-US" dirty="0">
                <a:hlinkClick r:id="rId3"/>
              </a:rPr>
              <a:t>https://www.dropbox.com/request/me1JiA8oSabqGjh1TS6Y</a:t>
            </a:r>
            <a:br>
              <a:rPr lang="en-US" dirty="0"/>
            </a:br>
            <a:r>
              <a:rPr lang="en-US" i="1" dirty="0"/>
              <a:t>(No Dropbox account is required.)</a:t>
            </a:r>
            <a:endParaRPr lang="en-US" dirty="0"/>
          </a:p>
          <a:p>
            <a:pPr lvl="1"/>
            <a:r>
              <a:rPr lang="en-US" b="1" dirty="0"/>
              <a:t>File naming format:</a:t>
            </a:r>
            <a:r>
              <a:rPr lang="en-US" dirty="0"/>
              <a:t> </a:t>
            </a:r>
            <a:r>
              <a:rPr lang="en-US" dirty="0" err="1"/>
              <a:t>PaperID_Surname</a:t>
            </a:r>
            <a:r>
              <a:rPr lang="en-US" dirty="0"/>
              <a:t> of Presenter</a:t>
            </a:r>
            <a:br>
              <a:rPr lang="en-US" dirty="0"/>
            </a:br>
            <a:r>
              <a:rPr lang="en-US" i="1" dirty="0"/>
              <a:t>(Example: Paper45_Smith.mp4)</a:t>
            </a:r>
            <a:endParaRPr lang="en-US" dirty="0"/>
          </a:p>
          <a:p>
            <a:pPr lvl="1"/>
            <a:r>
              <a:rPr lang="en-US" b="1" dirty="0"/>
              <a:t>Submission deadline:</a:t>
            </a:r>
            <a:r>
              <a:rPr lang="en-US" dirty="0"/>
              <a:t> </a:t>
            </a:r>
            <a:r>
              <a:rPr lang="en-US" b="1" dirty="0"/>
              <a:t>28 November 2025, 12:00 noon (CET)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97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13A5D-409E-5695-F8B0-C36916C5C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9229"/>
          </a:xfrm>
        </p:spPr>
        <p:txBody>
          <a:bodyPr>
            <a:normAutofit/>
          </a:bodyPr>
          <a:lstStyle/>
          <a:p>
            <a:r>
              <a:rPr lang="en-US" sz="4000" dirty="0"/>
              <a:t>Optional Video Upload for In-Person Presenters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DB711-9CB0-07B3-7749-EDC49935E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8508"/>
            <a:ext cx="10515600" cy="545123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In-person presenters are </a:t>
            </a:r>
            <a:r>
              <a:rPr lang="en-US" b="1" dirty="0"/>
              <a:t>encouraged (but not required)</a:t>
            </a:r>
            <a:r>
              <a:rPr lang="en-US" dirty="0"/>
              <a:t> to upload a </a:t>
            </a:r>
            <a:r>
              <a:rPr lang="en-US" b="1" dirty="0"/>
              <a:t>pre-recorded presentation video</a:t>
            </a:r>
            <a:r>
              <a:rPr lang="en-US" dirty="0"/>
              <a:t> using the official EI.A 2025 PowerPoint template.</a:t>
            </a:r>
          </a:p>
          <a:p>
            <a:r>
              <a:rPr lang="en-US" b="1" dirty="0"/>
              <a:t>Purpose: </a:t>
            </a:r>
            <a:r>
              <a:rPr lang="en-US" dirty="0"/>
              <a:t>Your video will be featured on the </a:t>
            </a:r>
            <a:r>
              <a:rPr lang="en-US" b="1" dirty="0"/>
              <a:t>Energy Informatics Academy YouTube channel</a:t>
            </a:r>
            <a:r>
              <a:rPr lang="en-US" dirty="0"/>
              <a:t> and promoted through </a:t>
            </a:r>
            <a:r>
              <a:rPr lang="en-US" b="1" dirty="0"/>
              <a:t>YouTube, Facebook, LinkedIn, and X</a:t>
            </a:r>
            <a:r>
              <a:rPr lang="en-US" dirty="0"/>
              <a:t>, helping your research reach a broader audience and increase its scientific impact.</a:t>
            </a:r>
          </a:p>
          <a:p>
            <a:r>
              <a:rPr lang="en-US" b="1" dirty="0"/>
              <a:t>Upload link: </a:t>
            </a:r>
            <a:r>
              <a:rPr lang="en-US" dirty="0">
                <a:hlinkClick r:id="rId2"/>
              </a:rPr>
              <a:t>https://www.dropbox.com/request/me1JiA8oSabqGjh1TS6Y</a:t>
            </a:r>
            <a:br>
              <a:rPr lang="en-US" dirty="0"/>
            </a:br>
            <a:r>
              <a:rPr lang="en-US" i="1" dirty="0"/>
              <a:t>(No Dropbox account is required)</a:t>
            </a:r>
            <a:endParaRPr lang="en-US" dirty="0"/>
          </a:p>
          <a:p>
            <a:r>
              <a:rPr lang="en-US" b="1" dirty="0"/>
              <a:t>File format and name: </a:t>
            </a:r>
          </a:p>
          <a:p>
            <a:pPr lvl="1"/>
            <a:r>
              <a:rPr lang="en-US" dirty="0" err="1"/>
              <a:t>PaperID_Surname</a:t>
            </a:r>
            <a:r>
              <a:rPr lang="en-US" dirty="0"/>
              <a:t> of Presenter </a:t>
            </a:r>
            <a:r>
              <a:rPr lang="en-US" i="1" dirty="0"/>
              <a:t>(Example: Paper45_Smith.mp4)</a:t>
            </a:r>
            <a:endParaRPr lang="en-US" dirty="0"/>
          </a:p>
          <a:p>
            <a:pPr lvl="1"/>
            <a:r>
              <a:rPr lang="en-US" dirty="0"/>
              <a:t>MP4 or MOV (max. 2 GB)</a:t>
            </a:r>
          </a:p>
          <a:p>
            <a:r>
              <a:rPr lang="en-US" b="1" dirty="0"/>
              <a:t>Deadline:</a:t>
            </a:r>
            <a:r>
              <a:rPr lang="en-US" dirty="0"/>
              <a:t> </a:t>
            </a:r>
            <a:r>
              <a:rPr lang="en-US"/>
              <a:t>07 December </a:t>
            </a:r>
            <a:r>
              <a:rPr lang="en-US" dirty="0"/>
              <a:t>2025, 12:00 noon (CET)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686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CF0F9-B6F5-39A6-AA9F-BF72E9D01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900"/>
          </a:xfrm>
        </p:spPr>
        <p:txBody>
          <a:bodyPr>
            <a:normAutofit/>
          </a:bodyPr>
          <a:lstStyle/>
          <a:p>
            <a:r>
              <a:rPr lang="en-US" sz="4000" dirty="0"/>
              <a:t>Final Slide: Presenter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B6E0A-48C9-7E10-EFFF-3BCD9ADA0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dedicate the last slide of your presentation to your personal information, including:</a:t>
            </a:r>
          </a:p>
          <a:p>
            <a:r>
              <a:rPr lang="en-US" b="1" dirty="0"/>
              <a:t>Short biography</a:t>
            </a:r>
            <a:r>
              <a:rPr lang="en-US" dirty="0"/>
              <a:t> (2–3 sentences highlighting your position, institution, and research interests)</a:t>
            </a:r>
          </a:p>
          <a:p>
            <a:r>
              <a:rPr lang="en-US" b="1" dirty="0"/>
              <a:t>Professional photo</a:t>
            </a:r>
            <a:r>
              <a:rPr lang="en-US" dirty="0"/>
              <a:t> (headshot)</a:t>
            </a:r>
          </a:p>
          <a:p>
            <a:r>
              <a:rPr lang="en-US" b="1" dirty="0"/>
              <a:t>Contact details</a:t>
            </a:r>
            <a:r>
              <a:rPr lang="en-US" dirty="0"/>
              <a:t> (email and/or institutional webpage)</a:t>
            </a:r>
          </a:p>
        </p:txBody>
      </p:sp>
      <p:sp>
        <p:nvSpPr>
          <p:cNvPr id="4" name="TextBox 11">
            <a:extLst>
              <a:ext uri="{FF2B5EF4-FFF2-40B4-BE49-F238E27FC236}">
                <a16:creationId xmlns:a16="http://schemas.microsoft.com/office/drawing/2014/main" id="{A5BE132B-66EF-7481-ACF4-E511FFE78639}"/>
              </a:ext>
            </a:extLst>
          </p:cNvPr>
          <p:cNvSpPr txBox="1"/>
          <p:nvPr/>
        </p:nvSpPr>
        <p:spPr bwMode="auto">
          <a:xfrm>
            <a:off x="5191777" y="6396335"/>
            <a:ext cx="137186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427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855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4282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709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7137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8564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9991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1419" algn="l" defTabSz="81427">
              <a:defRPr sz="32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a-DK" sz="2400" dirty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nton"/>
              </a:rPr>
              <a:t>EI</a:t>
            </a:r>
            <a:r>
              <a:rPr lang="da-DK" sz="2400" dirty="0">
                <a:ln w="3175">
                  <a:noFill/>
                </a:ln>
                <a:solidFill>
                  <a:srgbClr val="FF0000"/>
                </a:solidFill>
                <a:latin typeface="Anton"/>
              </a:rPr>
              <a:t>.A </a:t>
            </a:r>
            <a:r>
              <a:rPr lang="da-DK" sz="2400" dirty="0">
                <a:ln w="3175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nton"/>
              </a:rPr>
              <a:t>2025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000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375</Words>
  <Application>Microsoft Macintosh PowerPoint</Application>
  <PresentationFormat>Widescreen</PresentationFormat>
  <Paragraphs>34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Anton</vt:lpstr>
      <vt:lpstr>Aptos</vt:lpstr>
      <vt:lpstr>Arial</vt:lpstr>
      <vt:lpstr>Calibri</vt:lpstr>
      <vt:lpstr>Calibri Light</vt:lpstr>
      <vt:lpstr>Office Theme</vt:lpstr>
      <vt:lpstr>Paper title</vt:lpstr>
      <vt:lpstr>Presentation requirement</vt:lpstr>
      <vt:lpstr>Instruction for Pre-Recorded Video Submission</vt:lpstr>
      <vt:lpstr>Optional Video Upload for In-Person Presenters</vt:lpstr>
      <vt:lpstr>Final Slide: Presenter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Zheng Grace Ma</dc:creator>
  <cp:lastModifiedBy>Zheng Grace Ma</cp:lastModifiedBy>
  <cp:revision>8</cp:revision>
  <dcterms:created xsi:type="dcterms:W3CDTF">2022-07-26T12:40:11Z</dcterms:created>
  <dcterms:modified xsi:type="dcterms:W3CDTF">2025-10-17T12:18:39Z</dcterms:modified>
</cp:coreProperties>
</file>