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4319E2-8049-744D-9B25-143ADEB31B52}" v="3" dt="2023-09-11T08:15:08.2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4"/>
  </p:normalViewPr>
  <p:slideViewPr>
    <p:cSldViewPr snapToGrid="0" showGuides="1">
      <p:cViewPr varScale="1">
        <p:scale>
          <a:sx n="74" d="100"/>
          <a:sy n="74" d="100"/>
        </p:scale>
        <p:origin x="176" y="6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eng Grace Ma" userId="2650f398-7847-43d6-81ac-32cf41ea0432" providerId="ADAL" clId="{EA8FFBD5-7665-4BE2-B7F7-B6BA989E8687}"/>
    <pc:docChg chg="undo custSel modSld">
      <pc:chgData name="Zheng Grace Ma" userId="2650f398-7847-43d6-81ac-32cf41ea0432" providerId="ADAL" clId="{EA8FFBD5-7665-4BE2-B7F7-B6BA989E8687}" dt="2022-08-02T12:00:30.213" v="86"/>
      <pc:docMkLst>
        <pc:docMk/>
      </pc:docMkLst>
      <pc:sldChg chg="modSp mod">
        <pc:chgData name="Zheng Grace Ma" userId="2650f398-7847-43d6-81ac-32cf41ea0432" providerId="ADAL" clId="{EA8FFBD5-7665-4BE2-B7F7-B6BA989E8687}" dt="2022-08-02T12:00:30.213" v="86"/>
        <pc:sldMkLst>
          <pc:docMk/>
          <pc:sldMk cId="251159637" sldId="257"/>
        </pc:sldMkLst>
        <pc:spChg chg="mod">
          <ac:chgData name="Zheng Grace Ma" userId="2650f398-7847-43d6-81ac-32cf41ea0432" providerId="ADAL" clId="{EA8FFBD5-7665-4BE2-B7F7-B6BA989E8687}" dt="2022-08-02T12:00:14.785" v="67" actId="255"/>
          <ac:spMkLst>
            <pc:docMk/>
            <pc:sldMk cId="251159637" sldId="257"/>
            <ac:spMk id="2" creationId="{262A032C-48AB-9351-8FA3-7E42E4BFDA35}"/>
          </ac:spMkLst>
        </pc:spChg>
        <pc:spChg chg="mod">
          <ac:chgData name="Zheng Grace Ma" userId="2650f398-7847-43d6-81ac-32cf41ea0432" providerId="ADAL" clId="{EA8FFBD5-7665-4BE2-B7F7-B6BA989E8687}" dt="2022-08-02T12:00:30.213" v="86"/>
          <ac:spMkLst>
            <pc:docMk/>
            <pc:sldMk cId="251159637" sldId="257"/>
            <ac:spMk id="3" creationId="{418E0210-7136-2F6E-D312-4A49A35F4F25}"/>
          </ac:spMkLst>
        </pc:spChg>
      </pc:sldChg>
      <pc:sldChg chg="modSp mod">
        <pc:chgData name="Zheng Grace Ma" userId="2650f398-7847-43d6-81ac-32cf41ea0432" providerId="ADAL" clId="{EA8FFBD5-7665-4BE2-B7F7-B6BA989E8687}" dt="2022-08-02T12:00:10.759" v="66" actId="255"/>
        <pc:sldMkLst>
          <pc:docMk/>
          <pc:sldMk cId="894000275" sldId="258"/>
        </pc:sldMkLst>
        <pc:spChg chg="mod">
          <ac:chgData name="Zheng Grace Ma" userId="2650f398-7847-43d6-81ac-32cf41ea0432" providerId="ADAL" clId="{EA8FFBD5-7665-4BE2-B7F7-B6BA989E8687}" dt="2022-08-02T12:00:10.759" v="66" actId="255"/>
          <ac:spMkLst>
            <pc:docMk/>
            <pc:sldMk cId="894000275" sldId="258"/>
            <ac:spMk id="2" creationId="{999CF0F9-B6F5-39A6-AA9F-BF72E9D01272}"/>
          </ac:spMkLst>
        </pc:spChg>
        <pc:spChg chg="mod">
          <ac:chgData name="Zheng Grace Ma" userId="2650f398-7847-43d6-81ac-32cf41ea0432" providerId="ADAL" clId="{EA8FFBD5-7665-4BE2-B7F7-B6BA989E8687}" dt="2022-08-02T11:59:50.557" v="63" actId="20577"/>
          <ac:spMkLst>
            <pc:docMk/>
            <pc:sldMk cId="894000275" sldId="258"/>
            <ac:spMk id="3" creationId="{058B6E0A-48C9-7E10-EFFF-3BCD9ADA0F2C}"/>
          </ac:spMkLst>
        </pc:spChg>
      </pc:sldChg>
    </pc:docChg>
  </pc:docChgLst>
  <pc:docChgLst>
    <pc:chgData name="Zheng Grace Ma" userId="2650f398-7847-43d6-81ac-32cf41ea0432" providerId="ADAL" clId="{5B6B86F3-C053-4722-9867-226A4A81CB12}"/>
    <pc:docChg chg="undo custSel addSld modSld">
      <pc:chgData name="Zheng Grace Ma" userId="2650f398-7847-43d6-81ac-32cf41ea0432" providerId="ADAL" clId="{5B6B86F3-C053-4722-9867-226A4A81CB12}" dt="2022-07-26T13:07:15.440" v="371" actId="20577"/>
      <pc:docMkLst>
        <pc:docMk/>
      </pc:docMkLst>
      <pc:sldChg chg="addSp delSp modSp new mod">
        <pc:chgData name="Zheng Grace Ma" userId="2650f398-7847-43d6-81ac-32cf41ea0432" providerId="ADAL" clId="{5B6B86F3-C053-4722-9867-226A4A81CB12}" dt="2022-07-26T13:03:59.553" v="290" actId="18131"/>
        <pc:sldMkLst>
          <pc:docMk/>
          <pc:sldMk cId="3110489664" sldId="256"/>
        </pc:sldMkLst>
        <pc:spChg chg="mod">
          <ac:chgData name="Zheng Grace Ma" userId="2650f398-7847-43d6-81ac-32cf41ea0432" providerId="ADAL" clId="{5B6B86F3-C053-4722-9867-226A4A81CB12}" dt="2022-07-26T12:46:13.584" v="12" actId="20577"/>
          <ac:spMkLst>
            <pc:docMk/>
            <pc:sldMk cId="3110489664" sldId="256"/>
            <ac:spMk id="2" creationId="{AB235F41-7BE2-7C9E-A986-50FE06519A98}"/>
          </ac:spMkLst>
        </pc:spChg>
        <pc:spChg chg="mod">
          <ac:chgData name="Zheng Grace Ma" userId="2650f398-7847-43d6-81ac-32cf41ea0432" providerId="ADAL" clId="{5B6B86F3-C053-4722-9867-226A4A81CB12}" dt="2022-07-26T12:46:35.815" v="53" actId="20577"/>
          <ac:spMkLst>
            <pc:docMk/>
            <pc:sldMk cId="3110489664" sldId="256"/>
            <ac:spMk id="3" creationId="{C3F09361-E602-D3AB-9E1A-72CD795A4DD2}"/>
          </ac:spMkLst>
        </pc:spChg>
        <pc:spChg chg="add del mod">
          <ac:chgData name="Zheng Grace Ma" userId="2650f398-7847-43d6-81ac-32cf41ea0432" providerId="ADAL" clId="{5B6B86F3-C053-4722-9867-226A4A81CB12}" dt="2022-07-26T13:01:40.126" v="264" actId="21"/>
          <ac:spMkLst>
            <pc:docMk/>
            <pc:sldMk cId="3110489664" sldId="256"/>
            <ac:spMk id="4" creationId="{E82E3001-88D1-0476-A07B-412B766A8C05}"/>
          </ac:spMkLst>
        </pc:spChg>
        <pc:picChg chg="add mod modCrop">
          <ac:chgData name="Zheng Grace Ma" userId="2650f398-7847-43d6-81ac-32cf41ea0432" providerId="ADAL" clId="{5B6B86F3-C053-4722-9867-226A4A81CB12}" dt="2022-07-26T13:03:59.553" v="290" actId="18131"/>
          <ac:picMkLst>
            <pc:docMk/>
            <pc:sldMk cId="3110489664" sldId="256"/>
            <ac:picMk id="5" creationId="{57CE2DBA-4C9A-A7D2-95E2-648BF24D67DA}"/>
          </ac:picMkLst>
        </pc:picChg>
      </pc:sldChg>
      <pc:sldChg chg="addSp delSp modSp new mod">
        <pc:chgData name="Zheng Grace Ma" userId="2650f398-7847-43d6-81ac-32cf41ea0432" providerId="ADAL" clId="{5B6B86F3-C053-4722-9867-226A4A81CB12}" dt="2022-07-26T13:07:15.440" v="371" actId="20577"/>
        <pc:sldMkLst>
          <pc:docMk/>
          <pc:sldMk cId="251159637" sldId="257"/>
        </pc:sldMkLst>
        <pc:spChg chg="mod">
          <ac:chgData name="Zheng Grace Ma" userId="2650f398-7847-43d6-81ac-32cf41ea0432" providerId="ADAL" clId="{5B6B86F3-C053-4722-9867-226A4A81CB12}" dt="2022-07-26T13:04:29.915" v="301" actId="20577"/>
          <ac:spMkLst>
            <pc:docMk/>
            <pc:sldMk cId="251159637" sldId="257"/>
            <ac:spMk id="2" creationId="{262A032C-48AB-9351-8FA3-7E42E4BFDA35}"/>
          </ac:spMkLst>
        </pc:spChg>
        <pc:spChg chg="mod">
          <ac:chgData name="Zheng Grace Ma" userId="2650f398-7847-43d6-81ac-32cf41ea0432" providerId="ADAL" clId="{5B6B86F3-C053-4722-9867-226A4A81CB12}" dt="2022-07-26T13:07:15.440" v="371" actId="20577"/>
          <ac:spMkLst>
            <pc:docMk/>
            <pc:sldMk cId="251159637" sldId="257"/>
            <ac:spMk id="3" creationId="{418E0210-7136-2F6E-D312-4A49A35F4F25}"/>
          </ac:spMkLst>
        </pc:spChg>
        <pc:spChg chg="add del mod">
          <ac:chgData name="Zheng Grace Ma" userId="2650f398-7847-43d6-81ac-32cf41ea0432" providerId="ADAL" clId="{5B6B86F3-C053-4722-9867-226A4A81CB12}" dt="2022-07-26T12:52:21.257" v="249"/>
          <ac:spMkLst>
            <pc:docMk/>
            <pc:sldMk cId="251159637" sldId="257"/>
            <ac:spMk id="4" creationId="{D6882D98-2CB0-97D1-4CE8-72E8D60719C4}"/>
          </ac:spMkLst>
        </pc:spChg>
        <pc:spChg chg="add del mod">
          <ac:chgData name="Zheng Grace Ma" userId="2650f398-7847-43d6-81ac-32cf41ea0432" providerId="ADAL" clId="{5B6B86F3-C053-4722-9867-226A4A81CB12}" dt="2022-07-26T13:02:16.924" v="273" actId="21"/>
          <ac:spMkLst>
            <pc:docMk/>
            <pc:sldMk cId="251159637" sldId="257"/>
            <ac:spMk id="5" creationId="{97371425-E041-2525-172B-38EFD30385EB}"/>
          </ac:spMkLst>
        </pc:spChg>
        <pc:picChg chg="add mod modCrop">
          <ac:chgData name="Zheng Grace Ma" userId="2650f398-7847-43d6-81ac-32cf41ea0432" providerId="ADAL" clId="{5B6B86F3-C053-4722-9867-226A4A81CB12}" dt="2022-07-26T13:03:01.279" v="283" actId="1076"/>
          <ac:picMkLst>
            <pc:docMk/>
            <pc:sldMk cId="251159637" sldId="257"/>
            <ac:picMk id="6" creationId="{29D7456B-8D4C-8F4A-9F5D-AA6BB3D6C3FA}"/>
          </ac:picMkLst>
        </pc:picChg>
      </pc:sldChg>
      <pc:sldChg chg="addSp delSp modSp new mod">
        <pc:chgData name="Zheng Grace Ma" userId="2650f398-7847-43d6-81ac-32cf41ea0432" providerId="ADAL" clId="{5B6B86F3-C053-4722-9867-226A4A81CB12}" dt="2022-07-26T13:03:48.050" v="288" actId="732"/>
        <pc:sldMkLst>
          <pc:docMk/>
          <pc:sldMk cId="894000275" sldId="258"/>
        </pc:sldMkLst>
        <pc:spChg chg="mod">
          <ac:chgData name="Zheng Grace Ma" userId="2650f398-7847-43d6-81ac-32cf41ea0432" providerId="ADAL" clId="{5B6B86F3-C053-4722-9867-226A4A81CB12}" dt="2022-07-26T12:48:37.836" v="158" actId="20577"/>
          <ac:spMkLst>
            <pc:docMk/>
            <pc:sldMk cId="894000275" sldId="258"/>
            <ac:spMk id="2" creationId="{999CF0F9-B6F5-39A6-AA9F-BF72E9D01272}"/>
          </ac:spMkLst>
        </pc:spChg>
        <pc:spChg chg="mod">
          <ac:chgData name="Zheng Grace Ma" userId="2650f398-7847-43d6-81ac-32cf41ea0432" providerId="ADAL" clId="{5B6B86F3-C053-4722-9867-226A4A81CB12}" dt="2022-07-26T12:49:01.519" v="197" actId="20577"/>
          <ac:spMkLst>
            <pc:docMk/>
            <pc:sldMk cId="894000275" sldId="258"/>
            <ac:spMk id="3" creationId="{058B6E0A-48C9-7E10-EFFF-3BCD9ADA0F2C}"/>
          </ac:spMkLst>
        </pc:spChg>
        <pc:spChg chg="add del mod">
          <ac:chgData name="Zheng Grace Ma" userId="2650f398-7847-43d6-81ac-32cf41ea0432" providerId="ADAL" clId="{5B6B86F3-C053-4722-9867-226A4A81CB12}" dt="2022-07-26T12:47:47.807" v="96" actId="478"/>
          <ac:spMkLst>
            <pc:docMk/>
            <pc:sldMk cId="894000275" sldId="258"/>
            <ac:spMk id="4" creationId="{280561A8-1200-B52B-BA79-3FEAE87551E6}"/>
          </ac:spMkLst>
        </pc:spChg>
        <pc:spChg chg="add del">
          <ac:chgData name="Zheng Grace Ma" userId="2650f398-7847-43d6-81ac-32cf41ea0432" providerId="ADAL" clId="{5B6B86F3-C053-4722-9867-226A4A81CB12}" dt="2022-07-26T12:48:06.302" v="98" actId="478"/>
          <ac:spMkLst>
            <pc:docMk/>
            <pc:sldMk cId="894000275" sldId="258"/>
            <ac:spMk id="5" creationId="{96149D9E-B91F-1306-CAFE-D1845CDD42CD}"/>
          </ac:spMkLst>
        </pc:spChg>
        <pc:picChg chg="add mod modCrop">
          <ac:chgData name="Zheng Grace Ma" userId="2650f398-7847-43d6-81ac-32cf41ea0432" providerId="ADAL" clId="{5B6B86F3-C053-4722-9867-226A4A81CB12}" dt="2022-07-26T13:03:48.050" v="288" actId="732"/>
          <ac:picMkLst>
            <pc:docMk/>
            <pc:sldMk cId="894000275" sldId="258"/>
            <ac:picMk id="6" creationId="{4CD5BC63-E993-0F32-E16A-EC0D211EF55E}"/>
          </ac:picMkLst>
        </pc:picChg>
      </pc:sldChg>
    </pc:docChg>
  </pc:docChgLst>
  <pc:docChgLst>
    <pc:chgData name="Zheng Grace Ma" userId="2650f398-7847-43d6-81ac-32cf41ea0432" providerId="ADAL" clId="{324319E2-8049-744D-9B25-143ADEB31B52}"/>
    <pc:docChg chg="custSel modSld">
      <pc:chgData name="Zheng Grace Ma" userId="2650f398-7847-43d6-81ac-32cf41ea0432" providerId="ADAL" clId="{324319E2-8049-744D-9B25-143ADEB31B52}" dt="2023-09-11T08:15:13.617" v="57" actId="1076"/>
      <pc:docMkLst>
        <pc:docMk/>
      </pc:docMkLst>
      <pc:sldChg chg="addSp delSp modSp mod">
        <pc:chgData name="Zheng Grace Ma" userId="2650f398-7847-43d6-81ac-32cf41ea0432" providerId="ADAL" clId="{324319E2-8049-744D-9B25-143ADEB31B52}" dt="2023-09-11T08:15:04.084" v="53" actId="1076"/>
        <pc:sldMkLst>
          <pc:docMk/>
          <pc:sldMk cId="3110489664" sldId="256"/>
        </pc:sldMkLst>
        <pc:picChg chg="add mod modCrop">
          <ac:chgData name="Zheng Grace Ma" userId="2650f398-7847-43d6-81ac-32cf41ea0432" providerId="ADAL" clId="{324319E2-8049-744D-9B25-143ADEB31B52}" dt="2023-09-11T08:15:04.084" v="53" actId="1076"/>
          <ac:picMkLst>
            <pc:docMk/>
            <pc:sldMk cId="3110489664" sldId="256"/>
            <ac:picMk id="4" creationId="{C3B2113A-D6D1-69EE-1D61-A6D8BB182671}"/>
          </ac:picMkLst>
        </pc:picChg>
        <pc:picChg chg="del">
          <ac:chgData name="Zheng Grace Ma" userId="2650f398-7847-43d6-81ac-32cf41ea0432" providerId="ADAL" clId="{324319E2-8049-744D-9B25-143ADEB31B52}" dt="2023-09-11T08:14:24.252" v="41" actId="478"/>
          <ac:picMkLst>
            <pc:docMk/>
            <pc:sldMk cId="3110489664" sldId="256"/>
            <ac:picMk id="5" creationId="{57CE2DBA-4C9A-A7D2-95E2-648BF24D67DA}"/>
          </ac:picMkLst>
        </pc:picChg>
      </pc:sldChg>
      <pc:sldChg chg="addSp delSp modSp mod">
        <pc:chgData name="Zheng Grace Ma" userId="2650f398-7847-43d6-81ac-32cf41ea0432" providerId="ADAL" clId="{324319E2-8049-744D-9B25-143ADEB31B52}" dt="2023-09-11T08:13:56.769" v="40" actId="1076"/>
        <pc:sldMkLst>
          <pc:docMk/>
          <pc:sldMk cId="251159637" sldId="257"/>
        </pc:sldMkLst>
        <pc:spChg chg="mod">
          <ac:chgData name="Zheng Grace Ma" userId="2650f398-7847-43d6-81ac-32cf41ea0432" providerId="ADAL" clId="{324319E2-8049-744D-9B25-143ADEB31B52}" dt="2023-09-11T08:02:09.030" v="30" actId="20577"/>
          <ac:spMkLst>
            <pc:docMk/>
            <pc:sldMk cId="251159637" sldId="257"/>
            <ac:spMk id="3" creationId="{418E0210-7136-2F6E-D312-4A49A35F4F25}"/>
          </ac:spMkLst>
        </pc:spChg>
        <pc:picChg chg="add mod modCrop">
          <ac:chgData name="Zheng Grace Ma" userId="2650f398-7847-43d6-81ac-32cf41ea0432" providerId="ADAL" clId="{324319E2-8049-744D-9B25-143ADEB31B52}" dt="2023-09-11T08:13:56.769" v="40" actId="1076"/>
          <ac:picMkLst>
            <pc:docMk/>
            <pc:sldMk cId="251159637" sldId="257"/>
            <ac:picMk id="4" creationId="{4ACD318A-3618-E8F2-08BF-F7AAE00EA641}"/>
          </ac:picMkLst>
        </pc:picChg>
        <pc:picChg chg="del">
          <ac:chgData name="Zheng Grace Ma" userId="2650f398-7847-43d6-81ac-32cf41ea0432" providerId="ADAL" clId="{324319E2-8049-744D-9B25-143ADEB31B52}" dt="2023-09-11T08:13:21.248" v="31" actId="478"/>
          <ac:picMkLst>
            <pc:docMk/>
            <pc:sldMk cId="251159637" sldId="257"/>
            <ac:picMk id="6" creationId="{29D7456B-8D4C-8F4A-9F5D-AA6BB3D6C3FA}"/>
          </ac:picMkLst>
        </pc:picChg>
      </pc:sldChg>
      <pc:sldChg chg="addSp delSp modSp mod">
        <pc:chgData name="Zheng Grace Ma" userId="2650f398-7847-43d6-81ac-32cf41ea0432" providerId="ADAL" clId="{324319E2-8049-744D-9B25-143ADEB31B52}" dt="2023-09-11T08:15:13.617" v="57" actId="1076"/>
        <pc:sldMkLst>
          <pc:docMk/>
          <pc:sldMk cId="894000275" sldId="258"/>
        </pc:sldMkLst>
        <pc:picChg chg="add mod">
          <ac:chgData name="Zheng Grace Ma" userId="2650f398-7847-43d6-81ac-32cf41ea0432" providerId="ADAL" clId="{324319E2-8049-744D-9B25-143ADEB31B52}" dt="2023-09-11T08:15:13.617" v="57" actId="1076"/>
          <ac:picMkLst>
            <pc:docMk/>
            <pc:sldMk cId="894000275" sldId="258"/>
            <ac:picMk id="4" creationId="{24226BC2-8DB2-BBB5-6B40-DC97E9E73ADC}"/>
          </ac:picMkLst>
        </pc:picChg>
        <pc:picChg chg="del">
          <ac:chgData name="Zheng Grace Ma" userId="2650f398-7847-43d6-81ac-32cf41ea0432" providerId="ADAL" clId="{324319E2-8049-744D-9B25-143ADEB31B52}" dt="2023-09-11T08:15:07.304" v="54" actId="478"/>
          <ac:picMkLst>
            <pc:docMk/>
            <pc:sldMk cId="894000275" sldId="258"/>
            <ac:picMk id="6" creationId="{4CD5BC63-E993-0F32-E16A-EC0D211EF55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79C8D-DC3A-9589-A19F-97B821074B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5FB7E2-DF9C-4A30-C599-C75B87D7B5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8D5A0-C1B2-76B9-0397-0665FBFD4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68CA-B2F1-4DCA-802A-6E96F6E5AC7E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0831A-1935-3ED4-C778-68163A468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AA0B-C732-49EC-CFCA-E06906F8B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39B6-A0C7-479E-8396-A6E2301BC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115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AEF95-56AE-54E7-FEAF-AD5911F87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6938C8-779B-1FEA-36BB-9E3F1693F9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481BF-C5F9-A3C0-966A-3616071B2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68CA-B2F1-4DCA-802A-6E96F6E5AC7E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E2B62-B708-5753-6A37-705FFC5A8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8655E-21FA-E741-52E3-1080B3CDD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39B6-A0C7-479E-8396-A6E2301BC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21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16436A-9B5F-33A7-5EC1-37478B72B6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157DE4-C89C-0634-E71D-798637E2E7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95431-47FD-280D-80A4-A7B54F9D7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68CA-B2F1-4DCA-802A-6E96F6E5AC7E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76952E-9BC1-AF19-F3E5-A965BDF29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D6B86-22F6-1995-32EB-B220438F6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39B6-A0C7-479E-8396-A6E2301BC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87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25B6A-BBD2-2E8E-12A6-22C90CE01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EAA8B-F0B5-1FAF-115D-3BA36BFC4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7172D-7D2C-D3AB-4491-C38597FFF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68CA-B2F1-4DCA-802A-6E96F6E5AC7E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D97DE-5121-1735-3397-74BDAE836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02C7A-2A3D-8244-CC16-B522DEAB6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39B6-A0C7-479E-8396-A6E2301BC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7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B8AF0-8C30-FB90-CE9D-9C4F3A26E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AABC-A9D0-4022-BC35-37DFD7A7E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9CAE0-5687-B72F-F99A-26C402FC0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68CA-B2F1-4DCA-802A-6E96F6E5AC7E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4C57A-70F5-3287-BF90-F592C1FA5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A1804-AFB5-156F-66C5-EB6712EE2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39B6-A0C7-479E-8396-A6E2301BC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14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FEE46-7491-AACF-FFB7-C9106D86A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8B1C2-D8D8-5F5B-601B-8D1D18818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A3340-5C24-C9CD-9AB9-FFDE6BC6FF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0185DA-29F9-48F1-2DBA-6462BC299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68CA-B2F1-4DCA-802A-6E96F6E5AC7E}" type="datetimeFigureOut">
              <a:rPr lang="en-US" smtClean="0"/>
              <a:t>9/11/23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EA72D2-3C9D-7EA1-7C09-D8A609E93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65EF66-C45A-AD3D-FD7A-F018C2E34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39B6-A0C7-479E-8396-A6E2301BC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39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FC118-89FF-51C0-8A1E-45FBE405D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B0CDA-7E5D-B827-82C0-9787B8A42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449BEA-78B6-CD38-2E2F-3037B69022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A0ECBD-E1CE-75D2-ACCD-67DD6E2DD6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2874F3-4CAA-9369-E64B-61104A9289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655C47-50EC-02AF-16D1-957B28526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68CA-B2F1-4DCA-802A-6E96F6E5AC7E}" type="datetimeFigureOut">
              <a:rPr lang="en-US" smtClean="0"/>
              <a:t>9/11/23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69659A-1F80-B259-700B-5463A4F44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BF2CA2-F665-E36A-5EC9-082C2E4D6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39B6-A0C7-479E-8396-A6E2301BC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23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EC5F8-91C3-28AD-0375-A30E5B625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6F5E74-3182-CA5D-A959-121C55300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68CA-B2F1-4DCA-802A-6E96F6E5AC7E}" type="datetimeFigureOut">
              <a:rPr lang="en-US" smtClean="0"/>
              <a:t>9/11/23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6A12AE-6628-25EF-DF2F-E78F671B8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D15FA5-8F24-C145-273C-9F281F7F4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39B6-A0C7-479E-8396-A6E2301BC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11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3C305B-CBE8-4EE8-A1B7-866ACF72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68CA-B2F1-4DCA-802A-6E96F6E5AC7E}" type="datetimeFigureOut">
              <a:rPr lang="en-US" smtClean="0"/>
              <a:t>9/11/23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5B2816-EECE-EE3F-86A4-C3916471F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81A40-2741-7670-0D32-E56252CB7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39B6-A0C7-479E-8396-A6E2301BC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95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98AC1-E5A2-03FB-74C0-9F1DC1F5B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0CBC9-C6A4-FB4D-BF90-00666328A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83707C-35F0-19A1-3AFB-157F4BE9DB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868EE1-D526-4483-8F60-0CE961BBA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68CA-B2F1-4DCA-802A-6E96F6E5AC7E}" type="datetimeFigureOut">
              <a:rPr lang="en-US" smtClean="0"/>
              <a:t>9/11/23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A4A195-4044-B0F0-7211-EEC1FF0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71BF4-A1ED-7116-3912-329900175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39B6-A0C7-479E-8396-A6E2301BC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7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9003D-CDA1-65EE-457E-4E09B6639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240F89-D3CC-8091-B191-21C24D2BF9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2D18F7-2587-7176-97BA-E742F158C3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003AA3-E4A1-10A6-13A4-7743CA1A7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D68CA-B2F1-4DCA-802A-6E96F6E5AC7E}" type="datetimeFigureOut">
              <a:rPr lang="en-US" smtClean="0"/>
              <a:t>9/11/23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275E3-4FC1-DF66-6063-F6C632B79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796ABF-56DE-3DCE-80D8-BCA2B0841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39B6-A0C7-479E-8396-A6E2301BC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02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E78A93-5C4C-ACE2-E019-965C81E98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004B0E-EDD5-F8E1-6F9D-3945449EF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7F8FC-6A25-CB54-C4D3-3A95E402A7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D68CA-B2F1-4DCA-802A-6E96F6E5AC7E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A57E8-8224-3362-9EF3-E628DE813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A1F9A-6A1D-B2E2-F9B3-E2D5E0E004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A39B6-A0C7-479E-8396-A6E2301BC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586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35F41-7BE2-7C9E-A986-50FE06519A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Paper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F09361-E602-D3AB-9E1A-72CD795A4D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 names</a:t>
            </a:r>
          </a:p>
          <a:p>
            <a:r>
              <a:rPr lang="en-US" dirty="0"/>
              <a:t>Affiliations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C3B2113A-D6D1-69EE-1D61-A6D8BB1826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0231" t="11690" r="9891" b="29552"/>
          <a:stretch/>
        </p:blipFill>
        <p:spPr>
          <a:xfrm>
            <a:off x="2043116" y="397744"/>
            <a:ext cx="8105768" cy="724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489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A032C-48AB-9351-8FA3-7E42E4BFD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Presentation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E0210-7136-2F6E-D312-4A49A35F4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Maximum 15 minutes presentation for full papers</a:t>
            </a:r>
          </a:p>
          <a:p>
            <a:r>
              <a:rPr lang="en-US" dirty="0"/>
              <a:t>Maximum 10 minutes presentation for short papers</a:t>
            </a:r>
          </a:p>
          <a:p>
            <a:endParaRPr lang="en-US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4ACD318A-3618-E8F2-08BF-F7AAE00EA6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3318" t="31913" r="13652" b="26513"/>
          <a:stretch/>
        </p:blipFill>
        <p:spPr>
          <a:xfrm>
            <a:off x="4525992" y="5917043"/>
            <a:ext cx="2651184" cy="789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59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CF0F9-B6F5-39A6-AA9F-BF72E9D01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Last page is regarding the presenter’s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B6E0A-48C9-7E10-EFFF-3BCD9ADA0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Presenter’s short bio</a:t>
            </a:r>
          </a:p>
          <a:p>
            <a:r>
              <a:rPr lang="en-US" dirty="0"/>
              <a:t>Presenter’s photo</a:t>
            </a:r>
          </a:p>
          <a:p>
            <a:r>
              <a:rPr lang="en-US" dirty="0"/>
              <a:t>Contact information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24226BC2-8DB2-BBB5-6B40-DC97E9E73A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0231" t="11690" r="9891" b="29552"/>
          <a:stretch/>
        </p:blipFill>
        <p:spPr>
          <a:xfrm>
            <a:off x="2250150" y="5949590"/>
            <a:ext cx="8105768" cy="724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000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35</Words>
  <Application>Microsoft Macintosh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Paper title</vt:lpstr>
      <vt:lpstr>Presentation requirement</vt:lpstr>
      <vt:lpstr>Last page is regarding the presenter’s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</dc:title>
  <dc:creator>Zheng Grace Ma</dc:creator>
  <cp:lastModifiedBy>Zheng Grace Ma</cp:lastModifiedBy>
  <cp:revision>1</cp:revision>
  <dcterms:created xsi:type="dcterms:W3CDTF">2022-07-26T12:40:11Z</dcterms:created>
  <dcterms:modified xsi:type="dcterms:W3CDTF">2023-09-11T08:15:14Z</dcterms:modified>
</cp:coreProperties>
</file>